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905256"/>
            <a:ext cx="9448800" cy="2723245"/>
          </a:xfrm>
        </p:spPr>
        <p:txBody>
          <a:bodyPr>
            <a:normAutofit/>
          </a:bodyPr>
          <a:lstStyle/>
          <a:p>
            <a:r>
              <a:rPr lang="en-US" dirty="0" smtClean="0"/>
              <a:t>Creating &amp; Evaluating Quizzes, Tests &amp; Assignments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Karyn Sproles, Julie Zhu, &amp; Maria </a:t>
            </a:r>
            <a:r>
              <a:rPr lang="en-US" sz="3600" b="1" dirty="0" err="1" smtClean="0"/>
              <a:t>Koshute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718868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Types of quizzes &amp; tests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Multiple Choice</a:t>
            </a:r>
          </a:p>
          <a:p>
            <a:r>
              <a:rPr lang="en-US" sz="4000" dirty="0" smtClean="0"/>
              <a:t>True/False</a:t>
            </a:r>
          </a:p>
          <a:p>
            <a:r>
              <a:rPr lang="en-US" sz="4000" dirty="0" smtClean="0"/>
              <a:t>Matching</a:t>
            </a:r>
          </a:p>
          <a:p>
            <a:r>
              <a:rPr lang="en-US" sz="4000" dirty="0" smtClean="0"/>
              <a:t>Performance item; e.g., equations</a:t>
            </a:r>
          </a:p>
          <a:p>
            <a:r>
              <a:rPr lang="en-US" sz="4000" dirty="0" smtClean="0"/>
              <a:t>Short answer</a:t>
            </a:r>
          </a:p>
          <a:p>
            <a:r>
              <a:rPr lang="en-US" sz="4000" dirty="0" smtClean="0"/>
              <a:t>Essay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34458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Common mistakes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Making a test that takes too much time to complete</a:t>
            </a:r>
          </a:p>
          <a:p>
            <a:r>
              <a:rPr lang="en-US" dirty="0" smtClean="0"/>
              <a:t>Spending less time creating a quiz or test (= more time grading it)</a:t>
            </a:r>
          </a:p>
          <a:p>
            <a:r>
              <a:rPr lang="en-US" dirty="0" smtClean="0"/>
              <a:t>Not sharing the grading rubric for essays with students prior to testing</a:t>
            </a:r>
          </a:p>
          <a:p>
            <a:r>
              <a:rPr lang="en-US" dirty="0" smtClean="0"/>
              <a:t>Not having enough questions (less reliability)</a:t>
            </a:r>
          </a:p>
          <a:p>
            <a:r>
              <a:rPr lang="en-US" dirty="0" smtClean="0"/>
              <a:t>Not using Blackboard analytics to test the test</a:t>
            </a:r>
          </a:p>
          <a:p>
            <a:r>
              <a:rPr lang="en-US" dirty="0" smtClean="0"/>
              <a:t>Instructions that are not clear</a:t>
            </a:r>
          </a:p>
          <a:p>
            <a:r>
              <a:rPr lang="en-US" dirty="0" smtClean="0"/>
              <a:t>Not providing an example of a successful solution</a:t>
            </a:r>
          </a:p>
          <a:p>
            <a:r>
              <a:rPr lang="en-US" dirty="0" smtClean="0"/>
              <a:t>Trick questions (usually by accident)</a:t>
            </a:r>
          </a:p>
          <a:p>
            <a:r>
              <a:rPr lang="en-US" dirty="0" smtClean="0"/>
              <a:t>Questions that depend on previous items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641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608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7490" y="1027664"/>
            <a:ext cx="7024744" cy="72493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Bloom’s Revised Taxonomy</a:t>
            </a:r>
            <a:endParaRPr lang="en-US" b="1" dirty="0"/>
          </a:p>
        </p:txBody>
      </p:sp>
      <p:pic>
        <p:nvPicPr>
          <p:cNvPr id="1026" name="Picture 2" descr="http://pcs2ndgrade.pbworks.com/f/1318607148/RBT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203"/>
          <a:stretch/>
        </p:blipFill>
        <p:spPr bwMode="auto">
          <a:xfrm>
            <a:off x="2057400" y="2017445"/>
            <a:ext cx="8112539" cy="4348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5709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Jake </a:t>
            </a:r>
            <a:r>
              <a:rPr lang="en-US" b="1" dirty="0" err="1" smtClean="0"/>
              <a:t>Crippes</a:t>
            </a:r>
            <a:r>
              <a:rPr lang="en-US" b="1" dirty="0" smtClean="0"/>
              <a:t>, 2</a:t>
            </a:r>
            <a:r>
              <a:rPr lang="en-US" b="1" baseline="30000" dirty="0" smtClean="0"/>
              <a:t>nd</a:t>
            </a:r>
            <a:r>
              <a:rPr lang="en-US" b="1" dirty="0" smtClean="0"/>
              <a:t> LT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 smtClean="0"/>
              <a:t>Ask a former midshipman!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593053573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13</TotalTime>
  <Words>128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Vapor Trail</vt:lpstr>
      <vt:lpstr>Creating &amp; Evaluating Quizzes, Tests &amp; Assignments</vt:lpstr>
      <vt:lpstr>Types of quizzes &amp; tests</vt:lpstr>
      <vt:lpstr>Common mistakes</vt:lpstr>
      <vt:lpstr>PowerPoint Presentation</vt:lpstr>
      <vt:lpstr>Bloom’s Revised Taxonomy</vt:lpstr>
      <vt:lpstr>Jake Crippes, 2nd LT</vt:lpstr>
    </vt:vector>
  </TitlesOfParts>
  <Company>US Naval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&amp; Evaluating Quizzes, Tests &amp; Assignments</dc:title>
  <dc:creator>Sproles, Karyn CIV USNA Annapolis</dc:creator>
  <cp:lastModifiedBy>Crippes, Jacob 2ndLt USMC USNA Annapolis</cp:lastModifiedBy>
  <cp:revision>2</cp:revision>
  <dcterms:created xsi:type="dcterms:W3CDTF">2018-08-09T13:08:34Z</dcterms:created>
  <dcterms:modified xsi:type="dcterms:W3CDTF">2018-08-22T14:49:52Z</dcterms:modified>
</cp:coreProperties>
</file>